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T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ADETTİN FİDAN" initials="SF" lastIdx="1" clrIdx="0">
    <p:extLst>
      <p:ext uri="{19B8F6BF-5375-455C-9EA6-DF929625EA0E}">
        <p15:presenceInfo xmlns:p15="http://schemas.microsoft.com/office/powerpoint/2012/main" userId="SAADETTİN FİD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75" d="100"/>
          <a:sy n="75" d="100"/>
        </p:scale>
        <p:origin x="94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8T16:14:02.05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0461E-296C-4D96-B8B8-83C8BB1255F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9B203-C3BC-40A0-87D0-A7B4EB07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9B203-C3BC-40A0-87D0-A7B4EB0701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8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9B203-C3BC-40A0-87D0-A7B4EB0701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5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7E26-52E9-43DB-A272-57A87C270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197A4-C006-4E04-9811-18ED85783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35D92-EF21-4711-8068-4FBCB71E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37BEA-5387-4C9B-9E58-9D7BBD8D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AD8B9-F230-4BA5-B00C-2B284665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3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7B24-4B1E-4605-A3EE-91F460A1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6A5FC-B2C5-424F-B5F9-199C9C522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2D5F6-1666-421E-A38A-CB5D3656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5E012-33F3-48F7-BBCA-4030CB4E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88FD0-4A82-4EF4-BB5F-77B02D4C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6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77AA19-A5B0-405F-80CA-5A77DC295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E9B7-D19E-4451-BB00-1845EDD2F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41073-5DC2-45A5-8DC7-B0DF944CB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E2B58-E3D7-4F1D-AD09-137D4AEFD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798CE-14B1-406E-973E-BBAD381E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8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ACC2-5152-4F2B-804D-B76D484C9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20DDE-1132-4452-BE38-EE0EFE4CF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08603-A5E7-4475-8DF3-98CF227A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251F1-9E59-4BC4-AB93-78D4AD0E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278A-4F52-471D-B922-D2485651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5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1190-CAA5-4572-8172-4CA5FDEF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75E5A-FC8C-4A8B-A3DF-59C40714F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7D8D9-C04D-4BC3-8CC4-37B9DA4A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FD1E0-E679-44B9-A6CA-78A5E0D0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D787C-4F2D-481A-946B-8ED286FE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EC50-9B36-48C1-A796-6661B227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ACCB4-769E-47A6-9EBF-1E0F5205E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3615F-74EB-4038-9C16-D27B8A8B0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C4CB2-9729-453D-8478-701F103F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60041-E507-46A3-A533-B5A05843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F03A5-627F-43E9-B193-A46C4D81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A386-E9CE-462F-AAC3-5640C1B2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76ECA-3B20-459D-89AC-F449DAD74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2D8A2-AB09-47E1-9079-F97C99AD8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8B145-EDDE-47BF-91DA-C712243E5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13CF8-CA95-4201-A7F4-F265005DD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2BDE3-A482-44FF-BB50-72E613E8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61566-3656-4142-A16E-1F2850D8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CE6EBB-00F3-43E9-89D7-55CE39F9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2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117A-ED3A-4D91-83EE-150D2924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8C118-A175-4BD9-8502-F8FBD5AAF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03718-CE50-4670-9086-5CE6828C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385DB-21EB-4B6C-83F2-E03E928F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987B4-EA92-4235-94CC-601F6298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EAEB3-F115-4D0D-B902-7CC0E26D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ADF0B-3459-4B23-9D10-6C139128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5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31674-2BF3-40E9-A459-96468AEC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1706F-8E93-469D-A6A0-DD0A551C6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3C8EC-42C0-4A09-80CB-BE59173B8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4CCBE-17DC-49D8-B08F-7F7473F1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2C38-411A-41C4-AD22-DC62AC4F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82C08-F0A1-43ED-910E-1EBFB610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CB58-FEA3-4004-96B8-B33E4001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5F844-5B58-44EA-B655-64268F307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20805-F69C-40AB-B89B-B631E5ECE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C7EFF-35E1-4453-ADAD-FC9E9743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F9748-F618-4742-8F1A-5F7942BD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26C77-2EBD-4D70-A159-4311061B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2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87C672-99B7-4319-987F-2A813CF7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B6081-9B5C-4B24-9065-ADD3D94D2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73EF4-2030-4162-923D-1E13F0242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CC9FA-8932-40A0-B27D-367EF4638EB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F3023-D863-4695-8A9E-6A226B3DB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F6302-213C-4F85-B24D-556B59FB6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2F52-ED72-4512-BD21-F2063FE4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7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508CE0-445A-4D59-8C76-6C40D20A1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0722" y="1016241"/>
            <a:ext cx="5350413" cy="465677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set. </a:t>
            </a:r>
            <a:r>
              <a:rPr lang="en-US" dirty="0" err="1"/>
              <a:t>Şeklindeki</a:t>
            </a:r>
            <a:r>
              <a:rPr lang="en-US" dirty="0"/>
              <a:t> </a:t>
            </a:r>
            <a:r>
              <a:rPr lang="en-US" dirty="0" err="1"/>
              <a:t>ifadelerin</a:t>
            </a:r>
            <a:r>
              <a:rPr lang="en-US" dirty="0"/>
              <a:t> </a:t>
            </a:r>
            <a:r>
              <a:rPr lang="en-US" dirty="0" err="1"/>
              <a:t>outputlarını</a:t>
            </a:r>
            <a:r>
              <a:rPr lang="en-US" dirty="0"/>
              <a:t> </a:t>
            </a:r>
            <a:r>
              <a:rPr lang="en-US" dirty="0" err="1"/>
              <a:t>sildik</a:t>
            </a:r>
            <a:r>
              <a:rPr lang="en-US" dirty="0"/>
              <a:t> </a:t>
            </a:r>
            <a:r>
              <a:rPr lang="en-US" dirty="0" err="1"/>
              <a:t>çünkü</a:t>
            </a:r>
            <a:r>
              <a:rPr lang="en-US" dirty="0"/>
              <a:t> Contact&lt;</a:t>
            </a:r>
            <a:r>
              <a:rPr lang="en-US" dirty="0" err="1"/>
              <a:t>LinkedNode</a:t>
            </a:r>
            <a:r>
              <a:rPr lang="en-US" dirty="0"/>
              <a:t> </a:t>
            </a:r>
            <a:r>
              <a:rPr lang="en-US" dirty="0" err="1"/>
              <a:t>yapınca</a:t>
            </a:r>
            <a:r>
              <a:rPr lang="en-US" dirty="0"/>
              <a:t> </a:t>
            </a:r>
            <a:r>
              <a:rPr lang="en-US" dirty="0" err="1"/>
              <a:t>onlara</a:t>
            </a:r>
            <a:r>
              <a:rPr lang="en-US" dirty="0"/>
              <a:t> </a:t>
            </a:r>
            <a:r>
              <a:rPr lang="en-US" dirty="0" err="1"/>
              <a:t>gerek</a:t>
            </a:r>
            <a:r>
              <a:rPr lang="en-US" dirty="0"/>
              <a:t> </a:t>
            </a:r>
            <a:r>
              <a:rPr lang="en-US" dirty="0" err="1"/>
              <a:t>kalmadı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Ayrıca</a:t>
            </a:r>
            <a:r>
              <a:rPr lang="en-US" dirty="0"/>
              <a:t> string </a:t>
            </a:r>
            <a:r>
              <a:rPr lang="en-US" dirty="0" err="1"/>
              <a:t>kontrolleri</a:t>
            </a:r>
            <a:r>
              <a:rPr lang="en-US" dirty="0"/>
              <a:t> arguments </a:t>
            </a:r>
            <a:r>
              <a:rPr lang="en-US" dirty="0" err="1"/>
              <a:t>yöntemi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halledildi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Kodumuz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temiz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B4573-1E53-4E59-8F0F-1BC4BF0A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48" b="16366"/>
          <a:stretch/>
        </p:blipFill>
        <p:spPr>
          <a:xfrm>
            <a:off x="-1" y="490065"/>
            <a:ext cx="6760723" cy="5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3BCC-44A3-4F05-9F1A-5EDCF7A5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5891-10F0-4D4F-A362-EA4DC36FC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F067-644E-47F5-9580-A85B1D84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7FF5-F828-4F1E-83B0-7272EF21F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3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D709-8916-4F37-B7AF-CCE46B15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83E61-8DE9-4518-8BFE-691D2511B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2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89C4-6985-42E7-951F-8DE00E2B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859C-62D8-444D-A771-5685BD643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D52D3-F5B5-4464-ADDF-27D938669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35"/>
          <a:stretch/>
        </p:blipFill>
        <p:spPr>
          <a:xfrm>
            <a:off x="0" y="0"/>
            <a:ext cx="709146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699FA-30CE-4D82-9617-668416C48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5" r="56117"/>
          <a:stretch/>
        </p:blipFill>
        <p:spPr>
          <a:xfrm>
            <a:off x="7046068" y="0"/>
            <a:ext cx="5145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4E57-BD54-43D0-8F56-58B818EF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597" y="839755"/>
            <a:ext cx="5238403" cy="4552108"/>
          </a:xfrm>
        </p:spPr>
        <p:txBody>
          <a:bodyPr/>
          <a:lstStyle/>
          <a:p>
            <a:r>
              <a:rPr lang="en-US" dirty="0"/>
              <a:t>This method is just for internal use , that’s why we used Access=protected.</a:t>
            </a:r>
          </a:p>
          <a:p>
            <a:r>
              <a:rPr lang="en-US" dirty="0"/>
              <a:t>And we are using upper-case function to avoid issues if upper or lower 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CD7C5-D2AD-4FD7-85CA-A159E6F49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53"/>
          <a:stretch/>
        </p:blipFill>
        <p:spPr>
          <a:xfrm>
            <a:off x="0" y="0"/>
            <a:ext cx="6882063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A0A5893-1D49-4E9E-B8BA-9A2B94CACD21}"/>
              </a:ext>
            </a:extLst>
          </p:cNvPr>
          <p:cNvSpPr/>
          <p:nvPr/>
        </p:nvSpPr>
        <p:spPr>
          <a:xfrm rot="10191593">
            <a:off x="3696413" y="1213661"/>
            <a:ext cx="3105292" cy="24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B6A4-9F6E-4755-9FA7-9CCB0229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C365-C2B6-49A0-8912-A7F0A5A13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770" y="2136709"/>
            <a:ext cx="4105471" cy="4040253"/>
          </a:xfrm>
        </p:spPr>
        <p:txBody>
          <a:bodyPr/>
          <a:lstStyle/>
          <a:p>
            <a:r>
              <a:rPr lang="en-US" dirty="0"/>
              <a:t>Since we put methods inside the </a:t>
            </a:r>
            <a:r>
              <a:rPr lang="en-US" dirty="0" err="1"/>
              <a:t>LinkedNode</a:t>
            </a:r>
            <a:r>
              <a:rPr lang="en-US" dirty="0"/>
              <a:t> , we should overload them.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928DE-C918-46C1-86F2-8ABFC8356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24"/>
          <a:stretch/>
        </p:blipFill>
        <p:spPr>
          <a:xfrm>
            <a:off x="0" y="0"/>
            <a:ext cx="7165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5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2BB7-385C-45F9-B6CC-2CD6132C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040" y="102638"/>
            <a:ext cx="4533432" cy="1583922"/>
          </a:xfrm>
        </p:spPr>
        <p:txBody>
          <a:bodyPr/>
          <a:lstStyle/>
          <a:p>
            <a:r>
              <a:rPr lang="en-US" dirty="0"/>
              <a:t>We didn’t touch this class for long time, lets play on it.</a:t>
            </a:r>
          </a:p>
          <a:p>
            <a:r>
              <a:rPr lang="en-US" dirty="0" err="1"/>
              <a:t>Nargin</a:t>
            </a:r>
            <a:r>
              <a:rPr lang="en-US" dirty="0"/>
              <a:t> </a:t>
            </a:r>
            <a:r>
              <a:rPr lang="en-US" dirty="0" err="1"/>
              <a:t>hundered</a:t>
            </a:r>
            <a:r>
              <a:rPr lang="en-US" dirty="0"/>
              <a:t> times :’(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5AFCF-AA58-43C9-ADCC-D167E0A2B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38" b="28936"/>
          <a:stretch/>
        </p:blipFill>
        <p:spPr>
          <a:xfrm>
            <a:off x="0" y="0"/>
            <a:ext cx="7237379" cy="4873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91417-8653-40D7-809D-A5D58F815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38" b="24296"/>
          <a:stretch/>
        </p:blipFill>
        <p:spPr>
          <a:xfrm>
            <a:off x="5212080" y="1850928"/>
            <a:ext cx="6979920" cy="50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59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42C6-4BFE-4A5C-956F-24B5CA3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680" y="243841"/>
            <a:ext cx="3662680" cy="2031999"/>
          </a:xfrm>
        </p:spPr>
        <p:txBody>
          <a:bodyPr>
            <a:normAutofit fontScale="92500"/>
          </a:bodyPr>
          <a:lstStyle/>
          <a:p>
            <a:r>
              <a:rPr lang="en-US" dirty="0"/>
              <a:t>As seen here, we over-wrote </a:t>
            </a:r>
            <a:r>
              <a:rPr lang="en-US" dirty="0" err="1"/>
              <a:t>disp</a:t>
            </a:r>
            <a:r>
              <a:rPr lang="en-US" dirty="0"/>
              <a:t> method by including company name and fax number . </a:t>
            </a:r>
          </a:p>
          <a:p>
            <a:r>
              <a:rPr lang="en-US" dirty="0"/>
              <a:t>Then let’s examine: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01677-8DA4-453A-92B5-7D801C000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0"/>
          <a:stretch/>
        </p:blipFill>
        <p:spPr>
          <a:xfrm>
            <a:off x="0" y="0"/>
            <a:ext cx="6912864" cy="576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8A24D-DAF0-48A9-96B0-34151D582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33" b="56741"/>
          <a:stretch/>
        </p:blipFill>
        <p:spPr>
          <a:xfrm>
            <a:off x="3931302" y="2607799"/>
            <a:ext cx="5039978" cy="2055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0D69A0-D407-4B55-812F-9FD7D2A4F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5" t="21777" r="71100" b="23704"/>
          <a:stretch/>
        </p:blipFill>
        <p:spPr>
          <a:xfrm>
            <a:off x="8971280" y="2607800"/>
            <a:ext cx="3220720" cy="38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A711E-66BC-443D-AA7F-559382EA3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466563"/>
            <a:ext cx="6807200" cy="22656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Let’s change one of the </a:t>
            </a:r>
            <a:r>
              <a:rPr lang="en-US" dirty="0" err="1"/>
              <a:t>informations</a:t>
            </a:r>
            <a:r>
              <a:rPr lang="en-US" dirty="0"/>
              <a:t>, and see if it will be sorted . </a:t>
            </a:r>
          </a:p>
          <a:p>
            <a:r>
              <a:rPr lang="en-US" dirty="0"/>
              <a:t>But indeed, it is not sorted because and we fixed:</a:t>
            </a:r>
          </a:p>
          <a:p>
            <a:r>
              <a:rPr lang="en-US" dirty="0"/>
              <a:t>And three set-access method required repositioning: CompanyName, Name and </a:t>
            </a:r>
            <a:r>
              <a:rPr lang="en-US" dirty="0" err="1"/>
              <a:t>LastName</a:t>
            </a:r>
            <a:r>
              <a:rPr lang="en-US" dirty="0"/>
              <a:t>.</a:t>
            </a:r>
          </a:p>
          <a:p>
            <a:r>
              <a:rPr lang="en-US" dirty="0"/>
              <a:t>Thus, we shall fix </a:t>
            </a:r>
            <a:r>
              <a:rPr lang="en-US" dirty="0" err="1"/>
              <a:t>Contacct</a:t>
            </a:r>
            <a:r>
              <a:rPr lang="en-US" dirty="0"/>
              <a:t> class and Business class but we fixed both of them in one, like doing change on </a:t>
            </a:r>
            <a:r>
              <a:rPr lang="en-US" dirty="0" err="1"/>
              <a:t>LinkedNode</a:t>
            </a:r>
            <a:r>
              <a:rPr lang="en-US" dirty="0"/>
              <a:t>. Because, </a:t>
            </a:r>
            <a:r>
              <a:rPr lang="en-US" dirty="0" err="1"/>
              <a:t>LinkedNode</a:t>
            </a:r>
            <a:r>
              <a:rPr lang="en-US" dirty="0"/>
              <a:t> is the superclass of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A6BA8-A442-4F75-871F-8ABA0A19E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33"/>
          <a:stretch/>
        </p:blipFill>
        <p:spPr>
          <a:xfrm>
            <a:off x="0" y="0"/>
            <a:ext cx="50495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1E145-A56F-42F9-B7F4-7D94227A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075" r="56917"/>
          <a:stretch/>
        </p:blipFill>
        <p:spPr>
          <a:xfrm>
            <a:off x="5750560" y="2980766"/>
            <a:ext cx="5791200" cy="2104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B47F6-85C5-4D07-9E06-06494EB2A4AB}"/>
              </a:ext>
            </a:extLst>
          </p:cNvPr>
          <p:cNvSpPr txBox="1"/>
          <p:nvPr/>
        </p:nvSpPr>
        <p:spPr>
          <a:xfrm>
            <a:off x="5384800" y="5334000"/>
            <a:ext cx="6522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code above is the attachment in </a:t>
            </a:r>
            <a:r>
              <a:rPr lang="en-US" dirty="0" err="1"/>
              <a:t>LinkedNode.m</a:t>
            </a:r>
            <a:r>
              <a:rPr lang="en-US" dirty="0"/>
              <a:t> file’s code. So this new method allows us to obtain sorted feature when doing something  like card{4}.Company=“Carpenters R Us”;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we also use this reposition function since we make it recently . This is in the next page of this slide. </a:t>
            </a:r>
          </a:p>
        </p:txBody>
      </p:sp>
    </p:spTree>
    <p:extLst>
      <p:ext uri="{BB962C8B-B14F-4D97-AF65-F5344CB8AC3E}">
        <p14:creationId xmlns:p14="http://schemas.microsoft.com/office/powerpoint/2010/main" val="124383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F0BA2-7456-4EBD-A4C2-12B89D9D9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66" b="6519"/>
          <a:stretch/>
        </p:blipFill>
        <p:spPr>
          <a:xfrm>
            <a:off x="-1" y="639763"/>
            <a:ext cx="5730241" cy="5445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4D150-5521-4D86-B83C-A3AE44089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r="32917" b="2667"/>
          <a:stretch/>
        </p:blipFill>
        <p:spPr>
          <a:xfrm>
            <a:off x="5730241" y="639763"/>
            <a:ext cx="6461760" cy="544279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DFF71E1-4EC1-4D6F-9DEA-BD237B594B00}"/>
              </a:ext>
            </a:extLst>
          </p:cNvPr>
          <p:cNvSpPr/>
          <p:nvPr/>
        </p:nvSpPr>
        <p:spPr>
          <a:xfrm>
            <a:off x="5730240" y="4572000"/>
            <a:ext cx="13411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9D0F0EF-FC8A-4EDE-85E4-2FAD44053061}"/>
              </a:ext>
            </a:extLst>
          </p:cNvPr>
          <p:cNvSpPr/>
          <p:nvPr/>
        </p:nvSpPr>
        <p:spPr>
          <a:xfrm>
            <a:off x="243840" y="4572000"/>
            <a:ext cx="13411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B45BCE-D259-47DB-9659-1C67DDD325AF}"/>
              </a:ext>
            </a:extLst>
          </p:cNvPr>
          <p:cNvSpPr/>
          <p:nvPr/>
        </p:nvSpPr>
        <p:spPr>
          <a:xfrm>
            <a:off x="243840" y="5191448"/>
            <a:ext cx="13411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6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394F81BD-A84D-455B-B23D-6F9035004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55240" cy="255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D6D0FD-CB66-406C-9958-9406E88ED6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980625-A013-4F72-9932-71CCF7E78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D48555-B7F3-4DEA-8E92-7E7922150F80}"/>
              </a:ext>
            </a:extLst>
          </p:cNvPr>
          <p:cNvSpPr txBox="1"/>
          <p:nvPr/>
        </p:nvSpPr>
        <p:spPr>
          <a:xfrm>
            <a:off x="8859520" y="1497568"/>
            <a:ext cx="245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Üstüme</a:t>
            </a:r>
            <a:r>
              <a:rPr lang="en-US" dirty="0"/>
              <a:t> </a:t>
            </a:r>
            <a:r>
              <a:rPr lang="en-US" dirty="0" err="1"/>
              <a:t>gelme</a:t>
            </a:r>
            <a:r>
              <a:rPr lang="en-US" dirty="0"/>
              <a:t> </a:t>
            </a:r>
            <a:r>
              <a:rPr lang="en-US" dirty="0" err="1"/>
              <a:t>benim</a:t>
            </a:r>
            <a:r>
              <a:rPr lang="en-US" dirty="0"/>
              <a:t> :’)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89FE214-7CA9-4847-BDFD-630B970D57C9}"/>
              </a:ext>
            </a:extLst>
          </p:cNvPr>
          <p:cNvSpPr/>
          <p:nvPr/>
        </p:nvSpPr>
        <p:spPr>
          <a:xfrm>
            <a:off x="2479040" y="1209040"/>
            <a:ext cx="220472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 class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FD8CF31-5670-416A-8843-E9DF2B02BA01}"/>
              </a:ext>
            </a:extLst>
          </p:cNvPr>
          <p:cNvSpPr/>
          <p:nvPr/>
        </p:nvSpPr>
        <p:spPr>
          <a:xfrm>
            <a:off x="2844800" y="4267200"/>
            <a:ext cx="220472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Subclass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2CDEBB-58DF-4B6B-92D8-2614BD6362F9}"/>
              </a:ext>
            </a:extLst>
          </p:cNvPr>
          <p:cNvSpPr/>
          <p:nvPr/>
        </p:nvSpPr>
        <p:spPr>
          <a:xfrm>
            <a:off x="6746240" y="3799840"/>
            <a:ext cx="203200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class</a:t>
            </a:r>
          </a:p>
        </p:txBody>
      </p:sp>
    </p:spTree>
    <p:extLst>
      <p:ext uri="{BB962C8B-B14F-4D97-AF65-F5344CB8AC3E}">
        <p14:creationId xmlns:p14="http://schemas.microsoft.com/office/powerpoint/2010/main" val="263501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253</Words>
  <Application>Microsoft Office PowerPoint</Application>
  <PresentationFormat>Widescreen</PresentationFormat>
  <Paragraphs>22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SAADETTİN FİDAN</dc:creator>
  <cp:lastModifiedBy>SAADETTİN FİDAN</cp:lastModifiedBy>
  <cp:revision>8</cp:revision>
  <dcterms:created xsi:type="dcterms:W3CDTF">2021-01-28T12:00:59Z</dcterms:created>
  <dcterms:modified xsi:type="dcterms:W3CDTF">2021-01-28T14:06:29Z</dcterms:modified>
</cp:coreProperties>
</file>